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87425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13"/>
  </p:normalViewPr>
  <p:slideViewPr>
    <p:cSldViewPr snapToGrid="0" snapToObjects="1" showGuides="1">
      <p:cViewPr varScale="1">
        <p:scale>
          <a:sx n="105" d="100"/>
          <a:sy n="105" d="100"/>
        </p:scale>
        <p:origin x="30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546EE-FF36-514F-A17B-B96598455B13}" type="datetimeFigureOut">
              <a:rPr lang="nl-NL" smtClean="0"/>
              <a:t>14-05-19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8D640-BF23-444B-A3A6-A443056E7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22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92E6AC26-1ADD-3C4E-8050-8C094DD9C3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CE4A587B-67FD-EC40-97B0-333E07FC4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4988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02" tIns="45601" rIns="91202" bIns="4560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194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A2803AC-DA25-464B-93A1-636312DF63C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776" y="1199814"/>
            <a:ext cx="2021966" cy="2805250"/>
          </a:xfrm>
          <a:prstGeom prst="rect">
            <a:avLst/>
          </a:prstGeom>
        </p:spPr>
      </p:pic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694B2FAD-AC42-AE45-A14B-3991C326C5C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27848" y="5517232"/>
            <a:ext cx="2663825" cy="557461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76CE00CF-FE03-4348-B84E-C00DDADDBF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23592" y="4365104"/>
            <a:ext cx="7273179" cy="936104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3600" b="1"/>
            </a:lvl1pPr>
          </a:lstStyle>
          <a:p>
            <a:pPr lvl="0"/>
            <a:r>
              <a:rPr lang="nl-NL" dirty="0"/>
              <a:t>Opdrachtgever</a:t>
            </a:r>
          </a:p>
        </p:txBody>
      </p:sp>
    </p:spTree>
    <p:extLst>
      <p:ext uri="{BB962C8B-B14F-4D97-AF65-F5344CB8AC3E}">
        <p14:creationId xmlns:p14="http://schemas.microsoft.com/office/powerpoint/2010/main" val="231063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Helvetica Neue Regular" panose="02000503000000020004" pitchFamily="2" charset="0"/>
                <a:cs typeface="Helvetica Neue Regular" panose="02000503000000020004" pitchFamily="2" charset="0"/>
              </a:defRPr>
            </a:lvl1pPr>
          </a:lstStyle>
          <a:p>
            <a:fld id="{C2FF4D78-1DE8-124B-B5F4-41E961D1994E}" type="datetimeFigureOut">
              <a:rPr lang="en-US" smtClean="0"/>
              <a:pPr/>
              <a:t>5/14/19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Helvetica Neue Regular" panose="02000503000000020004" pitchFamily="2" charset="0"/>
                <a:cs typeface="Helvetica Neue Regular" panose="0200050300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Helvetica Neue Regular" panose="02000503000000020004" pitchFamily="2" charset="0"/>
                <a:cs typeface="Helvetica Neue Regular" panose="02000503000000020004" pitchFamily="2" charset="0"/>
              </a:defRPr>
            </a:lvl1pPr>
          </a:lstStyle>
          <a:p>
            <a:fld id="{E0267FEA-B0C5-A544-A2B6-6B68C6EC334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1077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6667" y="548680"/>
            <a:ext cx="1104155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6667" y="1268760"/>
            <a:ext cx="11040759" cy="494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opmaakprofielen van de </a:t>
            </a:r>
            <a:r>
              <a:rPr lang="nl-NL" dirty="0" err="1"/>
              <a:t>modeltekst</a:t>
            </a:r>
            <a:r>
              <a:rPr lang="nl-NL" dirty="0"/>
              <a:t>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028" name="Rectangle 14"/>
          <p:cNvSpPr>
            <a:spLocks noChangeArrowheads="1"/>
          </p:cNvSpPr>
          <p:nvPr/>
        </p:nvSpPr>
        <p:spPr bwMode="auto">
          <a:xfrm>
            <a:off x="9264651" y="6337300"/>
            <a:ext cx="268816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NL" sz="1200" b="0" i="0" dirty="0" err="1">
                <a:solidFill>
                  <a:schemeClr val="bg1"/>
                </a:solidFill>
                <a:latin typeface="Helvetica Neue Regular" panose="02000503000000020004" pitchFamily="2" charset="0"/>
                <a:cs typeface="Helvetica Neue Regular" panose="02000503000000020004" pitchFamily="2" charset="0"/>
              </a:rPr>
              <a:t>www.businessopeners.nl</a:t>
            </a:r>
            <a:endParaRPr lang="nl-NL" sz="1200" b="0" i="0" dirty="0">
              <a:solidFill>
                <a:schemeClr val="bg1"/>
              </a:solidFill>
              <a:latin typeface="Helvetica Neue Regular" panose="02000503000000020004" pitchFamily="2" charset="0"/>
              <a:cs typeface="Helvetica Neue Regular" panose="02000503000000020004" pitchFamily="2" charset="0"/>
            </a:endParaRPr>
          </a:p>
          <a:p>
            <a:endParaRPr lang="nl-NL" sz="1200" b="0" i="0" dirty="0">
              <a:solidFill>
                <a:schemeClr val="bg1"/>
              </a:solidFill>
              <a:latin typeface="Helvetica Neue Regular" panose="02000503000000020004" pitchFamily="2" charset="0"/>
              <a:cs typeface="Helvetica Neue Regular" panose="02000503000000020004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folHlink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FontTx/>
        <a:buBlip>
          <a:blip r:embed="rId4"/>
        </a:buBlip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Tx/>
        <a:buBlip>
          <a:blip r:embed="rId4"/>
        </a:buBlip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Char char="•"/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Char char="•"/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Char char="•"/>
        <a:defRPr sz="2000" b="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b="1">
          <a:solidFill>
            <a:srgbClr val="00578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b="1">
          <a:solidFill>
            <a:srgbClr val="00578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b="1">
          <a:solidFill>
            <a:srgbClr val="00578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b="1">
          <a:solidFill>
            <a:srgbClr val="00578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412" name="Group 60">
            <a:extLst>
              <a:ext uri="{FF2B5EF4-FFF2-40B4-BE49-F238E27FC236}">
                <a16:creationId xmlns:a16="http://schemas.microsoft.com/office/drawing/2014/main" id="{2938160F-A61C-0446-A192-0CF2AB962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802676"/>
              </p:ext>
            </p:extLst>
          </p:nvPr>
        </p:nvGraphicFramePr>
        <p:xfrm>
          <a:off x="0" y="1"/>
          <a:ext cx="12192000" cy="6858000"/>
        </p:xfrm>
        <a:graphic>
          <a:graphicData uri="http://schemas.openxmlformats.org/drawingml/2006/table">
            <a:tbl>
              <a:tblPr/>
              <a:tblGrid>
                <a:gridCol w="1742017">
                  <a:extLst>
                    <a:ext uri="{9D8B030D-6E8A-4147-A177-3AD203B41FA5}">
                      <a16:colId xmlns:a16="http://schemas.microsoft.com/office/drawing/2014/main" val="3567390070"/>
                    </a:ext>
                  </a:extLst>
                </a:gridCol>
                <a:gridCol w="2728383">
                  <a:extLst>
                    <a:ext uri="{9D8B030D-6E8A-4147-A177-3AD203B41FA5}">
                      <a16:colId xmlns:a16="http://schemas.microsoft.com/office/drawing/2014/main" val="1197652003"/>
                    </a:ext>
                  </a:extLst>
                </a:gridCol>
                <a:gridCol w="3738033">
                  <a:extLst>
                    <a:ext uri="{9D8B030D-6E8A-4147-A177-3AD203B41FA5}">
                      <a16:colId xmlns:a16="http://schemas.microsoft.com/office/drawing/2014/main" val="1688465086"/>
                    </a:ext>
                  </a:extLst>
                </a:gridCol>
                <a:gridCol w="3983567">
                  <a:extLst>
                    <a:ext uri="{9D8B030D-6E8A-4147-A177-3AD203B41FA5}">
                      <a16:colId xmlns:a16="http://schemas.microsoft.com/office/drawing/2014/main" val="3461634455"/>
                    </a:ext>
                  </a:extLst>
                </a:gridCol>
              </a:tblGrid>
              <a:tr h="582545">
                <a:tc gridSpan="4">
                  <a:txBody>
                    <a:bodyPr/>
                    <a:lstStyle>
                      <a:lvl1pPr marL="1346200" indent="-1346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46200" marR="0" lvl="0" indent="-1346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OBJECTIVE: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299177"/>
                  </a:ext>
                </a:extLst>
              </a:tr>
              <a:tr h="5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GOALS</a:t>
                      </a:r>
                    </a:p>
                  </a:txBody>
                  <a:tcPr marT="48011" marB="4801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STRATEGIEEN</a:t>
                      </a:r>
                    </a:p>
                  </a:txBody>
                  <a:tcPr marT="48011" marB="4801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DASHBOARD</a:t>
                      </a:r>
                    </a:p>
                  </a:txBody>
                  <a:tcPr marT="48011" marB="4801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ACTIEPLAN (wie, wanneer)</a:t>
                      </a:r>
                    </a:p>
                  </a:txBody>
                  <a:tcPr marT="48011" marB="4801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946996"/>
                  </a:ext>
                </a:extLst>
              </a:tr>
              <a:tr h="733091">
                <a:tc rowSpan="4">
                  <a:txBody>
                    <a:bodyPr/>
                    <a:lstStyle>
                      <a:lvl1pPr marL="93663" indent="-93663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3663" marR="0" lvl="0" indent="-936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2286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228600" marR="0" lvl="0" indent="-2286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</a:pPr>
                      <a: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39700" indent="-131763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17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75C8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en-US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90488" indent="-9048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0488" marR="0" lvl="0" indent="-90488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190968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142875" indent="-14287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42875" marR="0" lvl="0" indent="-1428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99484"/>
                  </a:ext>
                </a:extLst>
              </a:tr>
              <a:tr h="60545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182563" indent="-182563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2. 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nl-NL" altLang="nl-NL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b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 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39700" indent="-1397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97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139700" marR="0" lvl="0" indent="-1397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en-US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90488" indent="-9048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62017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139700" indent="-1397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97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en-US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en-US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978350"/>
                  </a:ext>
                </a:extLst>
              </a:tr>
              <a:tr h="733091">
                <a:tc rowSpan="4">
                  <a:txBody>
                    <a:bodyPr/>
                    <a:lstStyle>
                      <a:lvl1pPr marL="171450" indent="-1714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182563" indent="-182563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3.  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71450" indent="-1714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95250" indent="-952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5250" marR="0" lvl="0" indent="-95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41336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171450" indent="-1714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700624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179388" indent="-17938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l-NL" alt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4.   </a:t>
                      </a:r>
                    </a:p>
                  </a:txBody>
                  <a:tcPr marT="48007" marB="480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39700" indent="-1397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97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84138" indent="-84138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4138" marR="0" lvl="0" indent="-84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nl-NL" altLang="nl-NL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502942"/>
                  </a:ext>
                </a:extLst>
              </a:tr>
              <a:tr h="73309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139700" indent="-1397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39700" marR="0" lvl="0" indent="-139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br>
                        <a:rPr kumimoji="0" lang="nl-NL" alt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br>
                        <a:rPr kumimoji="0" lang="nl-NL" alt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</a:br>
                      <a:endParaRPr kumimoji="0" lang="nl-NL" altLang="nl-NL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T="48007" marB="48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45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79123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2018_BO huisstijl template">
  <a:themeElements>
    <a:clrScheme name="2_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_BO huisstijl template" id="{09296B8F-362A-1247-A7C6-5F6D09D39F40}" vid="{804774F0-B57F-374F-8237-6495DFBAF3F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2018_BO huisstijl template</Template>
  <TotalTime>36</TotalTime>
  <Words>18</Words>
  <Application>Microsoft Macintosh PowerPoint</Application>
  <PresentationFormat>Breedbeeld</PresentationFormat>
  <Paragraphs>21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</vt:lpstr>
      <vt:lpstr>Helvetica Neue Regular</vt:lpstr>
      <vt:lpstr>2018_BO huisstijl template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Marloes Ploeg</dc:creator>
  <cp:lastModifiedBy>Marloes Ploeg</cp:lastModifiedBy>
  <cp:revision>17</cp:revision>
  <dcterms:created xsi:type="dcterms:W3CDTF">2018-08-01T15:29:07Z</dcterms:created>
  <dcterms:modified xsi:type="dcterms:W3CDTF">2019-05-14T07:09:42Z</dcterms:modified>
</cp:coreProperties>
</file>